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BA023CE-EF85-43D5-8C88-345550E74E9C}" type="datetimeFigureOut">
              <a:rPr lang="en-US" smtClean="0"/>
              <a:t>3/24/2011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D7D79F7-8280-4A2D-BA55-417ADB47FD1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agr.gov/stats/weather/weather.htm" TargetMode="External"/><Relationship Id="rId2" Type="http://schemas.openxmlformats.org/officeDocument/2006/relationships/hyperlink" Target="mailto:torey_lawrence@nass.usda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cagr.gov/stats/index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057400"/>
            <a:ext cx="8077200" cy="1524000"/>
          </a:xfrm>
        </p:spPr>
        <p:txBody>
          <a:bodyPr/>
          <a:lstStyle/>
          <a:p>
            <a:r>
              <a:rPr lang="en-US" dirty="0" smtClean="0"/>
              <a:t>North Carolina Weather &amp; Crops Report (Overview)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910584"/>
            <a:ext cx="8077200" cy="89001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March 24, 2011</a:t>
            </a:r>
          </a:p>
          <a:p>
            <a:r>
              <a:rPr lang="en-US" sz="2400" dirty="0" smtClean="0"/>
              <a:t>Drought Management Advisory Council (DMAC) Meeting</a:t>
            </a:r>
            <a:endParaRPr lang="en-US" sz="2400" dirty="0"/>
          </a:p>
        </p:txBody>
      </p:sp>
      <p:pic>
        <p:nvPicPr>
          <p:cNvPr id="1026" name="Picture 2" descr="H:\GROUPS\Estimates\New Agcoun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00" y="228600"/>
            <a:ext cx="16383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North Carolina Weather &amp; Crops Report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dirty="0" smtClean="0"/>
              <a:t>We send out to respondents in every county in North Carolina</a:t>
            </a:r>
          </a:p>
          <a:p>
            <a:endParaRPr lang="en-US" sz="2800" dirty="0" smtClean="0"/>
          </a:p>
          <a:p>
            <a:r>
              <a:rPr lang="en-US" sz="2800" dirty="0" smtClean="0"/>
              <a:t>Mostly consist of Co. extension agents and a few regional agronomists</a:t>
            </a:r>
          </a:p>
          <a:p>
            <a:endParaRPr lang="en-US" sz="2800" dirty="0" smtClean="0"/>
          </a:p>
          <a:p>
            <a:r>
              <a:rPr lang="en-US" sz="2800" dirty="0" smtClean="0"/>
              <a:t>Respondents answer questions on crop progress, crop conditions, and soil moisture</a:t>
            </a:r>
          </a:p>
          <a:p>
            <a:endParaRPr lang="en-US" sz="2800" dirty="0" smtClean="0"/>
          </a:p>
          <a:p>
            <a:r>
              <a:rPr lang="en-US" sz="2800" dirty="0" smtClean="0"/>
              <a:t>Respondents also able to give comments on unusual situations or things going on in their respective counties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North Carolina Weather &amp; Crops Report </a:t>
            </a:r>
            <a:br>
              <a:rPr lang="en-US" sz="3600" dirty="0" smtClean="0"/>
            </a:br>
            <a:r>
              <a:rPr lang="en-US" sz="3600" dirty="0" smtClean="0"/>
              <a:t>(Cont’d)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Also get data from State Climate Office</a:t>
            </a:r>
          </a:p>
          <a:p>
            <a:endParaRPr lang="en-US" sz="2600" dirty="0" smtClean="0"/>
          </a:p>
          <a:p>
            <a:r>
              <a:rPr lang="en-US" sz="2600" dirty="0" smtClean="0"/>
              <a:t>Monthly (December- March)</a:t>
            </a:r>
          </a:p>
          <a:p>
            <a:endParaRPr lang="en-US" sz="2600" dirty="0" smtClean="0"/>
          </a:p>
          <a:p>
            <a:r>
              <a:rPr lang="en-US" sz="2600" dirty="0" smtClean="0"/>
              <a:t>Weekly (April- November)</a:t>
            </a:r>
          </a:p>
          <a:p>
            <a:endParaRPr lang="en-US" sz="2600" dirty="0" smtClean="0"/>
          </a:p>
          <a:p>
            <a:r>
              <a:rPr lang="en-US" sz="2600" dirty="0" smtClean="0"/>
              <a:t>The first weekly of this season is April 4th</a:t>
            </a:r>
          </a:p>
          <a:p>
            <a:endParaRPr lang="en-US" sz="2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lawrto\Desktop\Crop Weather Pics\Feb_report_all_front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3810000" cy="6248400"/>
          </a:xfrm>
          <a:prstGeom prst="rect">
            <a:avLst/>
          </a:prstGeom>
          <a:noFill/>
        </p:spPr>
      </p:pic>
      <p:pic>
        <p:nvPicPr>
          <p:cNvPr id="3075" name="Picture 3" descr="C:\Documents and Settings\lawrto\Desktop\Crop Weather Pics\Feb_report_all_back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81000"/>
            <a:ext cx="3743325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lawrto\Desktop\Crop Weather Pics\graphs_fe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09600"/>
            <a:ext cx="7086600" cy="594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lawrto\Desktop\Crop Weather Pics\drought_monitor_feb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62" y="1600200"/>
            <a:ext cx="7526338" cy="32765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Documents and Settings\lawrto\Desktop\Crop Weather Pics\regular_report_weekly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04801"/>
            <a:ext cx="6248400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/>
          <a:lstStyle/>
          <a:p>
            <a:r>
              <a:rPr lang="en-US" sz="3600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dirty="0" smtClean="0"/>
              <a:t>Torey Lawrence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hlinkClick r:id="rId2"/>
              </a:rPr>
              <a:t>torey_lawrence@nass.usda.gov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(919) 733-6333 x 302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North Carolina Crop Weather:</a:t>
            </a:r>
          </a:p>
          <a:p>
            <a:pPr>
              <a:buNone/>
            </a:pPr>
            <a:r>
              <a:rPr lang="en-US" sz="2800" dirty="0" smtClean="0">
                <a:hlinkClick r:id="rId3"/>
              </a:rPr>
              <a:t>http://www.ncagr.gov/stats/weather/weather.htm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Other North Carolina Agricultural Statistics:</a:t>
            </a:r>
          </a:p>
          <a:p>
            <a:pPr>
              <a:buNone/>
            </a:pPr>
            <a:r>
              <a:rPr lang="en-US" sz="2800" dirty="0" smtClean="0">
                <a:hlinkClick r:id="rId4"/>
              </a:rPr>
              <a:t>http://www.ncagr.gov/stats/index.htm</a:t>
            </a: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36</TotalTime>
  <Words>116</Words>
  <Application>Microsoft Office PowerPoint</Application>
  <PresentationFormat>On-screen Show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North Carolina Weather &amp; Crops Report (Overview)</vt:lpstr>
      <vt:lpstr>North Carolina Weather &amp; Crops Report </vt:lpstr>
      <vt:lpstr>North Carolina Weather &amp; Crops Report  (Cont’d)</vt:lpstr>
      <vt:lpstr>PowerPoint Presentation</vt:lpstr>
      <vt:lpstr>PowerPoint Presentation</vt:lpstr>
      <vt:lpstr>PowerPoint Presentation</vt:lpstr>
      <vt:lpstr>PowerPoint Presentation</vt:lpstr>
      <vt:lpstr>Contact Information</vt:lpstr>
    </vt:vector>
  </TitlesOfParts>
  <Company>USDA - NASS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North Carolina Weather &amp; Crops Report (Overview)</dc:title>
  <dc:creator>lawrto</dc:creator>
  <cp:lastModifiedBy> </cp:lastModifiedBy>
  <cp:revision>5</cp:revision>
  <dcterms:created xsi:type="dcterms:W3CDTF">2011-03-23T18:36:31Z</dcterms:created>
  <dcterms:modified xsi:type="dcterms:W3CDTF">2011-03-24T12:16:20Z</dcterms:modified>
</cp:coreProperties>
</file>